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861" r:id="rId2"/>
    <p:sldId id="1092" r:id="rId3"/>
    <p:sldId id="1105" r:id="rId4"/>
    <p:sldId id="1106" r:id="rId5"/>
    <p:sldId id="1109" r:id="rId6"/>
    <p:sldId id="1111" r:id="rId7"/>
    <p:sldId id="1110" r:id="rId8"/>
    <p:sldId id="1112" r:id="rId9"/>
    <p:sldId id="1113" r:id="rId10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78E1B4"/>
    <a:srgbClr val="FF965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4" autoAdjust="0"/>
    <p:restoredTop sz="82490" autoAdjust="0"/>
  </p:normalViewPr>
  <p:slideViewPr>
    <p:cSldViewPr>
      <p:cViewPr varScale="1">
        <p:scale>
          <a:sx n="206" d="100"/>
          <a:sy n="206" d="100"/>
        </p:scale>
        <p:origin x="648" y="1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0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9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82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7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4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Colossians 1:15-20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44" y="0"/>
            <a:ext cx="9144000" cy="550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is the image of the invisible God, the firstborn of all creation.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by him all things were created, in heaven and on earth, visible and invisible, whether thrones or dominions or rulers or authorities — all things were created through him and for him.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is before all things, and in him all things hold together.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is the head of the body, the church.  He is the beginning, the firstborn from the dead, that in everything he might be preeminent. 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in him all the fullness of God was pleased to dwell, </a:t>
            </a:r>
            <a:r>
              <a:rPr lang="en-AU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through him to reconcile to himself all things, whether on earth or in heaven, making peace by the blood of his cross.</a:t>
            </a:r>
            <a:r>
              <a:rPr lang="en-A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6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0" y="20182"/>
            <a:ext cx="91439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Supremacy / Preemininence / </a:t>
            </a:r>
            <a:r>
              <a:rPr lang="en-A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-ness of Christ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27DFC-27B0-0249-9E8C-B1979949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0" y="20182"/>
            <a:ext cx="91439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Supremacy / Preemininence / </a:t>
            </a:r>
            <a:r>
              <a:rPr lang="en-A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-ness of Christ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95437-BBC9-4A48-9BD9-E9E20F9750F2}"/>
              </a:ext>
            </a:extLst>
          </p:cNvPr>
          <p:cNvSpPr txBox="1"/>
          <p:nvPr/>
        </p:nvSpPr>
        <p:spPr>
          <a:xfrm>
            <a:off x="179512" y="1040114"/>
            <a:ext cx="8964488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image of the invisible God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41679-B4F5-FA4F-BDAA-6322DDFD83E7}"/>
              </a:ext>
            </a:extLst>
          </p:cNvPr>
          <p:cNvSpPr/>
          <p:nvPr/>
        </p:nvSpPr>
        <p:spPr>
          <a:xfrm>
            <a:off x="896502" y="3311625"/>
            <a:ext cx="7344815" cy="92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firstborn of all creation.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by him all things were created, in heaven and on earth, visible and invisible, whether thrones or dominions or rulers or authorities — all things were created through him and for him. </a:t>
            </a:r>
            <a:endParaRPr lang="en-AU" sz="1600" u="sng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6F0FB-34CC-DB4B-A126-62042E5F6C2F}"/>
              </a:ext>
            </a:extLst>
          </p:cNvPr>
          <p:cNvSpPr txBox="1"/>
          <p:nvPr/>
        </p:nvSpPr>
        <p:spPr>
          <a:xfrm>
            <a:off x="2051720" y="378828"/>
            <a:ext cx="525658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view of the Lord Jesus Christ – He is above all.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BBF51-8DC7-C345-9008-AA1F004AA715}"/>
              </a:ext>
            </a:extLst>
          </p:cNvPr>
          <p:cNvSpPr txBox="1"/>
          <p:nvPr/>
        </p:nvSpPr>
        <p:spPr>
          <a:xfrm>
            <a:off x="-6179" y="817193"/>
            <a:ext cx="25619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God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42434-921E-AE43-A660-A8E96C71F91A}"/>
              </a:ext>
            </a:extLst>
          </p:cNvPr>
          <p:cNvSpPr txBox="1"/>
          <p:nvPr/>
        </p:nvSpPr>
        <p:spPr>
          <a:xfrm>
            <a:off x="-1" y="1478279"/>
            <a:ext cx="2843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creation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E64BB-63D7-6A45-9124-411F4953E167}"/>
              </a:ext>
            </a:extLst>
          </p:cNvPr>
          <p:cNvSpPr txBox="1"/>
          <p:nvPr/>
        </p:nvSpPr>
        <p:spPr>
          <a:xfrm>
            <a:off x="-6179" y="4660383"/>
            <a:ext cx="31256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the church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4849D-D11A-3D49-AD48-34FE437BEF2E}"/>
              </a:ext>
            </a:extLst>
          </p:cNvPr>
          <p:cNvSpPr txBox="1"/>
          <p:nvPr/>
        </p:nvSpPr>
        <p:spPr>
          <a:xfrm>
            <a:off x="2441306" y="778404"/>
            <a:ext cx="425520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has ever seen God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5B27A-975B-CD44-BFA6-DA524E3382A0}"/>
              </a:ext>
            </a:extLst>
          </p:cNvPr>
          <p:cNvSpPr txBox="1"/>
          <p:nvPr/>
        </p:nvSpPr>
        <p:spPr>
          <a:xfrm>
            <a:off x="2699792" y="1485956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(heir) of creation. Creation belongs to Him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38B17-F70B-7042-88A6-EB373BF1D70D}"/>
              </a:ext>
            </a:extLst>
          </p:cNvPr>
          <p:cNvSpPr txBox="1"/>
          <p:nvPr/>
        </p:nvSpPr>
        <p:spPr>
          <a:xfrm>
            <a:off x="107504" y="1776339"/>
            <a:ext cx="9036496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created all things (Physical and spiritual;  Entire universe and heaven)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 rulers (kings;  presidents;  prime ministers;  premiers) were created by Him &amp;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Angels (even fallen angels [demons]) were created by Him and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creation has rebelled against Christ, He will still be glorified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F148DF-BC7D-DB4D-A619-496F6B546C58}"/>
              </a:ext>
            </a:extLst>
          </p:cNvPr>
          <p:cNvSpPr txBox="1"/>
          <p:nvPr/>
        </p:nvSpPr>
        <p:spPr>
          <a:xfrm>
            <a:off x="550215" y="2899806"/>
            <a:ext cx="8593785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glorified as Saviour;  Redeemer;  Suffering servant;  Judge</a:t>
            </a:r>
          </a:p>
        </p:txBody>
      </p:sp>
    </p:spTree>
    <p:extLst>
      <p:ext uri="{BB962C8B-B14F-4D97-AF65-F5344CB8AC3E}">
        <p14:creationId xmlns:p14="http://schemas.microsoft.com/office/powerpoint/2010/main" val="23076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8" grpId="0"/>
      <p:bldP spid="11" grpId="0"/>
      <p:bldP spid="14" grpId="0"/>
      <p:bldP spid="15" grpId="0"/>
      <p:bldP spid="17" grpId="0"/>
      <p:bldP spid="18" grpId="0" uiExpand="1" build="p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0" y="20182"/>
            <a:ext cx="91439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Supremacy / Preemininence / </a:t>
            </a:r>
            <a:r>
              <a:rPr lang="en-A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-ness of Christ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95437-BBC9-4A48-9BD9-E9E20F9750F2}"/>
              </a:ext>
            </a:extLst>
          </p:cNvPr>
          <p:cNvSpPr txBox="1"/>
          <p:nvPr/>
        </p:nvSpPr>
        <p:spPr>
          <a:xfrm>
            <a:off x="179512" y="1040114"/>
            <a:ext cx="8964488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image of the invisible God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41679-B4F5-FA4F-BDAA-6322DDFD83E7}"/>
              </a:ext>
            </a:extLst>
          </p:cNvPr>
          <p:cNvSpPr/>
          <p:nvPr/>
        </p:nvSpPr>
        <p:spPr>
          <a:xfrm>
            <a:off x="683568" y="3284243"/>
            <a:ext cx="6411803" cy="356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is before all things, and in him all things hold together. </a:t>
            </a:r>
            <a:endParaRPr lang="en-AU" sz="1600" u="sng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6F0FB-34CC-DB4B-A126-62042E5F6C2F}"/>
              </a:ext>
            </a:extLst>
          </p:cNvPr>
          <p:cNvSpPr txBox="1"/>
          <p:nvPr/>
        </p:nvSpPr>
        <p:spPr>
          <a:xfrm>
            <a:off x="2051720" y="378828"/>
            <a:ext cx="525658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view of the Lord Jesus Christ – He is above all.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BBF51-8DC7-C345-9008-AA1F004AA715}"/>
              </a:ext>
            </a:extLst>
          </p:cNvPr>
          <p:cNvSpPr txBox="1"/>
          <p:nvPr/>
        </p:nvSpPr>
        <p:spPr>
          <a:xfrm>
            <a:off x="-6179" y="817193"/>
            <a:ext cx="25619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God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42434-921E-AE43-A660-A8E96C71F91A}"/>
              </a:ext>
            </a:extLst>
          </p:cNvPr>
          <p:cNvSpPr txBox="1"/>
          <p:nvPr/>
        </p:nvSpPr>
        <p:spPr>
          <a:xfrm>
            <a:off x="-1" y="1478279"/>
            <a:ext cx="2843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creation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E64BB-63D7-6A45-9124-411F4953E167}"/>
              </a:ext>
            </a:extLst>
          </p:cNvPr>
          <p:cNvSpPr txBox="1"/>
          <p:nvPr/>
        </p:nvSpPr>
        <p:spPr>
          <a:xfrm>
            <a:off x="0" y="4225652"/>
            <a:ext cx="31256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the church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4849D-D11A-3D49-AD48-34FE437BEF2E}"/>
              </a:ext>
            </a:extLst>
          </p:cNvPr>
          <p:cNvSpPr txBox="1"/>
          <p:nvPr/>
        </p:nvSpPr>
        <p:spPr>
          <a:xfrm>
            <a:off x="2441306" y="778404"/>
            <a:ext cx="425520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has ever seen God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5B27A-975B-CD44-BFA6-DA524E3382A0}"/>
              </a:ext>
            </a:extLst>
          </p:cNvPr>
          <p:cNvSpPr txBox="1"/>
          <p:nvPr/>
        </p:nvSpPr>
        <p:spPr>
          <a:xfrm>
            <a:off x="2699792" y="1485956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(heir) of creation. Creation belongs to Him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38B17-F70B-7042-88A6-EB373BF1D70D}"/>
              </a:ext>
            </a:extLst>
          </p:cNvPr>
          <p:cNvSpPr txBox="1"/>
          <p:nvPr/>
        </p:nvSpPr>
        <p:spPr>
          <a:xfrm>
            <a:off x="107504" y="1776339"/>
            <a:ext cx="9036496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created all things (Physical and spiritual;  Entire universe and heaven)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 rulers (kings;  presidents;  prime ministers;  premiers) were created by Him &amp;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Angels (even fallen angels [demons]) were created by Him and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creation has rebelled against Christ, He will still be glorified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F148DF-BC7D-DB4D-A619-496F6B546C58}"/>
              </a:ext>
            </a:extLst>
          </p:cNvPr>
          <p:cNvSpPr txBox="1"/>
          <p:nvPr/>
        </p:nvSpPr>
        <p:spPr>
          <a:xfrm>
            <a:off x="550215" y="2899806"/>
            <a:ext cx="8593785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glorified as Saviour;  Redeemer;  Suffering servant;  Judge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F81017-B43B-4040-8BB1-DE44A5081EA5}"/>
              </a:ext>
            </a:extLst>
          </p:cNvPr>
          <p:cNvSpPr txBox="1"/>
          <p:nvPr/>
        </p:nvSpPr>
        <p:spPr>
          <a:xfrm>
            <a:off x="12696" y="3659747"/>
            <a:ext cx="8593785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sustainer of creation.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Him, society would crumble &amp; the universe collapse.</a:t>
            </a:r>
          </a:p>
        </p:txBody>
      </p:sp>
    </p:spTree>
    <p:extLst>
      <p:ext uri="{BB962C8B-B14F-4D97-AF65-F5344CB8AC3E}">
        <p14:creationId xmlns:p14="http://schemas.microsoft.com/office/powerpoint/2010/main" val="50715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0" y="20182"/>
            <a:ext cx="91439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Supremacy / Preemininence / </a:t>
            </a:r>
            <a:r>
              <a:rPr lang="en-A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-ness of Christ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95437-BBC9-4A48-9BD9-E9E20F9750F2}"/>
              </a:ext>
            </a:extLst>
          </p:cNvPr>
          <p:cNvSpPr txBox="1"/>
          <p:nvPr/>
        </p:nvSpPr>
        <p:spPr>
          <a:xfrm>
            <a:off x="179512" y="1040114"/>
            <a:ext cx="8964488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image of the invisible God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41679-B4F5-FA4F-BDAA-6322DDFD83E7}"/>
              </a:ext>
            </a:extLst>
          </p:cNvPr>
          <p:cNvSpPr/>
          <p:nvPr/>
        </p:nvSpPr>
        <p:spPr>
          <a:xfrm>
            <a:off x="1043608" y="4948237"/>
            <a:ext cx="6984776" cy="6393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is the head of the body, the church.  He is the beginning, the firstborn from the dead, that in everything he might be preeminent.  </a:t>
            </a:r>
            <a:endParaRPr lang="en-AU" sz="1600" u="sng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6F0FB-34CC-DB4B-A126-62042E5F6C2F}"/>
              </a:ext>
            </a:extLst>
          </p:cNvPr>
          <p:cNvSpPr txBox="1"/>
          <p:nvPr/>
        </p:nvSpPr>
        <p:spPr>
          <a:xfrm>
            <a:off x="2051720" y="378828"/>
            <a:ext cx="525658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view of the Lord Jesus Christ – He is above all.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BBF51-8DC7-C345-9008-AA1F004AA715}"/>
              </a:ext>
            </a:extLst>
          </p:cNvPr>
          <p:cNvSpPr txBox="1"/>
          <p:nvPr/>
        </p:nvSpPr>
        <p:spPr>
          <a:xfrm>
            <a:off x="-6179" y="817193"/>
            <a:ext cx="25619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God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42434-921E-AE43-A660-A8E96C71F91A}"/>
              </a:ext>
            </a:extLst>
          </p:cNvPr>
          <p:cNvSpPr txBox="1"/>
          <p:nvPr/>
        </p:nvSpPr>
        <p:spPr>
          <a:xfrm>
            <a:off x="-1" y="1478279"/>
            <a:ext cx="2843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creation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E64BB-63D7-6A45-9124-411F4953E167}"/>
              </a:ext>
            </a:extLst>
          </p:cNvPr>
          <p:cNvSpPr txBox="1"/>
          <p:nvPr/>
        </p:nvSpPr>
        <p:spPr>
          <a:xfrm>
            <a:off x="-12696" y="3714629"/>
            <a:ext cx="31256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the church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4849D-D11A-3D49-AD48-34FE437BEF2E}"/>
              </a:ext>
            </a:extLst>
          </p:cNvPr>
          <p:cNvSpPr txBox="1"/>
          <p:nvPr/>
        </p:nvSpPr>
        <p:spPr>
          <a:xfrm>
            <a:off x="2441306" y="778404"/>
            <a:ext cx="425520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has ever seen God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5B27A-975B-CD44-BFA6-DA524E3382A0}"/>
              </a:ext>
            </a:extLst>
          </p:cNvPr>
          <p:cNvSpPr txBox="1"/>
          <p:nvPr/>
        </p:nvSpPr>
        <p:spPr>
          <a:xfrm>
            <a:off x="2699792" y="1485956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(heir) of creation. Creation belongs to Him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38B17-F70B-7042-88A6-EB373BF1D70D}"/>
              </a:ext>
            </a:extLst>
          </p:cNvPr>
          <p:cNvSpPr txBox="1"/>
          <p:nvPr/>
        </p:nvSpPr>
        <p:spPr>
          <a:xfrm>
            <a:off x="107504" y="1776339"/>
            <a:ext cx="9036496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created all things (Physical and spiritual;  Entire universe and heaven)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 rulers (kings;  presidents;  prime ministers;  premiers) were created by Him &amp;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Angels (even fallen angels [demons]) were created by Him and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creation has rebelled against Christ, He will still be glorified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F148DF-BC7D-DB4D-A619-496F6B546C58}"/>
              </a:ext>
            </a:extLst>
          </p:cNvPr>
          <p:cNvSpPr txBox="1"/>
          <p:nvPr/>
        </p:nvSpPr>
        <p:spPr>
          <a:xfrm>
            <a:off x="550215" y="2899806"/>
            <a:ext cx="8593785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glorified as Saviour;  Redeemer;  Suffering servant;  Judge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F81017-B43B-4040-8BB1-DE44A5081EA5}"/>
              </a:ext>
            </a:extLst>
          </p:cNvPr>
          <p:cNvSpPr txBox="1"/>
          <p:nvPr/>
        </p:nvSpPr>
        <p:spPr>
          <a:xfrm>
            <a:off x="0" y="3148724"/>
            <a:ext cx="8593785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sustainer of creation.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Him, society would crumble &amp; the universe collapse.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47CB6-D131-F148-9C5A-B41CF5BED11E}"/>
              </a:ext>
            </a:extLst>
          </p:cNvPr>
          <p:cNvSpPr txBox="1"/>
          <p:nvPr/>
        </p:nvSpPr>
        <p:spPr>
          <a:xfrm>
            <a:off x="12695" y="4018092"/>
            <a:ext cx="8964488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to be raised to His permanent resurrection body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AA733-7E54-A74B-89C0-2C68B342A2C3}"/>
              </a:ext>
            </a:extLst>
          </p:cNvPr>
          <p:cNvSpPr txBox="1"/>
          <p:nvPr/>
        </p:nvSpPr>
        <p:spPr>
          <a:xfrm>
            <a:off x="2915816" y="3721908"/>
            <a:ext cx="3654093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Head of the body (the church)</a:t>
            </a:r>
          </a:p>
        </p:txBody>
      </p:sp>
    </p:spTree>
    <p:extLst>
      <p:ext uri="{BB962C8B-B14F-4D97-AF65-F5344CB8AC3E}">
        <p14:creationId xmlns:p14="http://schemas.microsoft.com/office/powerpoint/2010/main" val="13826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EE6DFA-C0C4-7945-B813-BA3A1089CCFF}"/>
              </a:ext>
            </a:extLst>
          </p:cNvPr>
          <p:cNvSpPr/>
          <p:nvPr/>
        </p:nvSpPr>
        <p:spPr>
          <a:xfrm>
            <a:off x="611560" y="913284"/>
            <a:ext cx="698477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Isaiah 52:14 (ESV) 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609600">
              <a:tabLst>
                <a:tab pos="127000" algn="r"/>
                <a:tab pos="254000" algn="l"/>
              </a:tabLst>
            </a:pP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	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14 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	As many were astonished at you— 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203200"/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his appearance was so marred, beyond human semblance, 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203200"/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and his form beyond that of the children of mankind— 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2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C70A22-DAE3-404D-A87E-B3B162843374}"/>
              </a:ext>
            </a:extLst>
          </p:cNvPr>
          <p:cNvSpPr txBox="1"/>
          <p:nvPr/>
        </p:nvSpPr>
        <p:spPr>
          <a:xfrm>
            <a:off x="0" y="20182"/>
            <a:ext cx="91439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 algn="ctr"/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Supremacy / Preemininence / </a:t>
            </a:r>
            <a:r>
              <a:rPr lang="en-AU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</a:t>
            </a:r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-ness of Christ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95437-BBC9-4A48-9BD9-E9E20F9750F2}"/>
              </a:ext>
            </a:extLst>
          </p:cNvPr>
          <p:cNvSpPr txBox="1"/>
          <p:nvPr/>
        </p:nvSpPr>
        <p:spPr>
          <a:xfrm>
            <a:off x="179512" y="1040114"/>
            <a:ext cx="8964488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image of the invisible God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41679-B4F5-FA4F-BDAA-6322DDFD83E7}"/>
              </a:ext>
            </a:extLst>
          </p:cNvPr>
          <p:cNvSpPr/>
          <p:nvPr/>
        </p:nvSpPr>
        <p:spPr>
          <a:xfrm>
            <a:off x="262400" y="4355696"/>
            <a:ext cx="8879785" cy="6383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in him all the fullness of God was pleased to dwell,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through him to reconcile to himself all things, whether on earth or in heaven, making peace by the blood of his cross.</a:t>
            </a:r>
            <a:r>
              <a:rPr lang="en-AU" sz="1600" dirty="0"/>
              <a:t> </a:t>
            </a:r>
            <a:endParaRPr lang="en-AU" sz="1600" u="sng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6F0FB-34CC-DB4B-A126-62042E5F6C2F}"/>
              </a:ext>
            </a:extLst>
          </p:cNvPr>
          <p:cNvSpPr txBox="1"/>
          <p:nvPr/>
        </p:nvSpPr>
        <p:spPr>
          <a:xfrm>
            <a:off x="2051720" y="378828"/>
            <a:ext cx="525658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view of the Lord Jesus Christ – He is above all.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BBF51-8DC7-C345-9008-AA1F004AA715}"/>
              </a:ext>
            </a:extLst>
          </p:cNvPr>
          <p:cNvSpPr txBox="1"/>
          <p:nvPr/>
        </p:nvSpPr>
        <p:spPr>
          <a:xfrm>
            <a:off x="-6179" y="817193"/>
            <a:ext cx="25619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God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42434-921E-AE43-A660-A8E96C71F91A}"/>
              </a:ext>
            </a:extLst>
          </p:cNvPr>
          <p:cNvSpPr txBox="1"/>
          <p:nvPr/>
        </p:nvSpPr>
        <p:spPr>
          <a:xfrm>
            <a:off x="-1" y="1478279"/>
            <a:ext cx="284380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creation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E64BB-63D7-6A45-9124-411F4953E167}"/>
              </a:ext>
            </a:extLst>
          </p:cNvPr>
          <p:cNvSpPr txBox="1"/>
          <p:nvPr/>
        </p:nvSpPr>
        <p:spPr>
          <a:xfrm>
            <a:off x="-12696" y="3714629"/>
            <a:ext cx="31256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17500" indent="-317500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in relation to the church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4849D-D11A-3D49-AD48-34FE437BEF2E}"/>
              </a:ext>
            </a:extLst>
          </p:cNvPr>
          <p:cNvSpPr txBox="1"/>
          <p:nvPr/>
        </p:nvSpPr>
        <p:spPr>
          <a:xfrm>
            <a:off x="2441306" y="778404"/>
            <a:ext cx="4255209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has ever seen God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5B27A-975B-CD44-BFA6-DA524E3382A0}"/>
              </a:ext>
            </a:extLst>
          </p:cNvPr>
          <p:cNvSpPr txBox="1"/>
          <p:nvPr/>
        </p:nvSpPr>
        <p:spPr>
          <a:xfrm>
            <a:off x="2699792" y="1485956"/>
            <a:ext cx="6120680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(heir) of creation. Creation belongs to Him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38B17-F70B-7042-88A6-EB373BF1D70D}"/>
              </a:ext>
            </a:extLst>
          </p:cNvPr>
          <p:cNvSpPr txBox="1"/>
          <p:nvPr/>
        </p:nvSpPr>
        <p:spPr>
          <a:xfrm>
            <a:off x="107504" y="1776339"/>
            <a:ext cx="9036496" cy="1200329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created all things (Physical and spiritual;  Entire universe and heaven)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Earthly rulers (kings;  presidents;  prime ministers;  premiers) were created by Him &amp;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Angels (even fallen angels [demons]) were created by Him and for Him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creation has rebelled against Christ, He will still be glorified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F148DF-BC7D-DB4D-A619-496F6B546C58}"/>
              </a:ext>
            </a:extLst>
          </p:cNvPr>
          <p:cNvSpPr txBox="1"/>
          <p:nvPr/>
        </p:nvSpPr>
        <p:spPr>
          <a:xfrm>
            <a:off x="550215" y="2899806"/>
            <a:ext cx="8593785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glorified as Saviour;  Redeemer;  Suffering servant;  Judge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F81017-B43B-4040-8BB1-DE44A5081EA5}"/>
              </a:ext>
            </a:extLst>
          </p:cNvPr>
          <p:cNvSpPr txBox="1"/>
          <p:nvPr/>
        </p:nvSpPr>
        <p:spPr>
          <a:xfrm>
            <a:off x="0" y="3148724"/>
            <a:ext cx="8593785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sustainer of creation. 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Him, society would crumble &amp; the universe collapse.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47CB6-D131-F148-9C5A-B41CF5BED11E}"/>
              </a:ext>
            </a:extLst>
          </p:cNvPr>
          <p:cNvSpPr txBox="1"/>
          <p:nvPr/>
        </p:nvSpPr>
        <p:spPr>
          <a:xfrm>
            <a:off x="12695" y="4018092"/>
            <a:ext cx="8964488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to be raised to His permanent resurrection body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AA733-7E54-A74B-89C0-2C68B342A2C3}"/>
              </a:ext>
            </a:extLst>
          </p:cNvPr>
          <p:cNvSpPr txBox="1"/>
          <p:nvPr/>
        </p:nvSpPr>
        <p:spPr>
          <a:xfrm>
            <a:off x="2915816" y="3721908"/>
            <a:ext cx="3654093" cy="36933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Head of the body (the church)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CC1568-D996-9F44-A0C3-C4F4B13934B5}"/>
              </a:ext>
            </a:extLst>
          </p:cNvPr>
          <p:cNvSpPr txBox="1"/>
          <p:nvPr/>
        </p:nvSpPr>
        <p:spPr>
          <a:xfrm>
            <a:off x="338" y="4981919"/>
            <a:ext cx="8964488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fullness of God.  It was God’s pleasure to suffer to save us from our sins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true God.  None other can stand beside.  Christ is above all.</a:t>
            </a:r>
          </a:p>
        </p:txBody>
      </p:sp>
    </p:spTree>
    <p:extLst>
      <p:ext uri="{BB962C8B-B14F-4D97-AF65-F5344CB8AC3E}">
        <p14:creationId xmlns:p14="http://schemas.microsoft.com/office/powerpoint/2010/main" val="19456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135409</TotalTime>
  <Words>1015</Words>
  <Application>Microsoft Macintosh PowerPoint</Application>
  <PresentationFormat>On-screen Show (16:10)</PresentationFormat>
  <Paragraphs>86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2296</cp:revision>
  <cp:lastPrinted>2021-09-22T23:04:09Z</cp:lastPrinted>
  <dcterms:created xsi:type="dcterms:W3CDTF">2016-11-04T06:28:01Z</dcterms:created>
  <dcterms:modified xsi:type="dcterms:W3CDTF">2021-09-22T23:05:36Z</dcterms:modified>
</cp:coreProperties>
</file>